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2016/4/21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21804" y="980728"/>
            <a:ext cx="7772400" cy="168113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 smtClean="0"/>
              <a:t>Annual Meeting of the Japan Neuroscience Society</a:t>
            </a:r>
            <a:br>
              <a:rPr lang="en-US" altLang="ja-JP" sz="2800" dirty="0" smtClean="0"/>
            </a:br>
            <a:r>
              <a:rPr lang="en-US" altLang="ja-JP" sz="4000" dirty="0" smtClean="0"/>
              <a:t>Disclosure of Conflict of Interest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Name of first author: XXXXX </a:t>
            </a:r>
            <a:r>
              <a:rPr lang="en-US" altLang="ja-JP" sz="2800" dirty="0" err="1" smtClean="0"/>
              <a:t>XXXXX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342900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 smtClean="0"/>
              <a:t>I have no COI</a:t>
            </a:r>
            <a:endParaRPr lang="en-US" altLang="ja-JP" sz="3600" dirty="0" smtClean="0"/>
          </a:p>
          <a:p>
            <a:pPr algn="ctr"/>
            <a:r>
              <a:rPr kumimoji="1" lang="en-US" altLang="ja-JP" sz="3600" dirty="0" smtClean="0"/>
              <a:t>with regard to </a:t>
            </a:r>
            <a:r>
              <a:rPr kumimoji="1" lang="en-US" altLang="ja-JP" sz="3600" dirty="0" smtClean="0"/>
              <a:t>the </a:t>
            </a:r>
            <a:r>
              <a:rPr kumimoji="1" lang="en-US" altLang="ja-JP" sz="3600" dirty="0" smtClean="0"/>
              <a:t>presentation.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5879955"/>
            <a:ext cx="1375698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</a:rPr>
              <a:t>EXAMPLE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1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株式会社 JTB コミュニケーションデザイン</cp:lastModifiedBy>
  <cp:revision>8</cp:revision>
  <dcterms:created xsi:type="dcterms:W3CDTF">2015-12-25T07:53:07Z</dcterms:created>
  <dcterms:modified xsi:type="dcterms:W3CDTF">2016-04-21T04:19:17Z</dcterms:modified>
</cp:coreProperties>
</file>